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D20885-2C94-49B0-BAE6-9B3B19BEA56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E91EB4-2732-4D75-B481-0D25E5986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q=italian+christmas+traditions&amp;start=87&amp;hl=en&amp;sa=X&amp;qscrl=1&amp;rlz=1T4ADFA_enUS415US416&amp;biw=1280&amp;bih=657&amp;tbm=isch&amp;tbnid=d--FLmCZ-vJpqM:&amp;imgrefurl=http://www.crossingitaly.net/travel/1475/panettone-the-italian-christmas-cake-and-its-story/&amp;docid=Q2C1TPo_q6-mvM&amp;imgurl=http://www.crossingitaly.net/travel/wp-content/uploads/panettone-gr.jpg&amp;w=266&amp;h=400&amp;ei=RkpOUOz7ENHSiAK7l4GwAw&amp;zoom=1&amp;iact=rc&amp;dur=381&amp;sig=117877529721087002772&amp;page=5&amp;tbnh=140&amp;tbnw=93&amp;ndsp=25&amp;ved=1t:429,r:13,s:87,i:47&amp;tx=25&amp;ty=79" TargetMode="Externa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q=italian+landmarks&amp;hl=en&amp;sa=X&amp;rlz=1T4ADFA_enUS415US416&amp;biw=1280&amp;bih=657&amp;tbm=isch&amp;prmd=imvns&amp;tbnid=mry6UlBCqVbY-M:&amp;imgrefurl=http://www.etownpubliclibrary.org/etown/cwp/view.asp?a=1166&amp;q=473665&amp;docid=xKXnHYsyM1Sa3M&amp;imgurl=http://www.etownpubliclibrary.org/etown/lib/etown/landmarks2.gif&amp;w=818&amp;h=1056&amp;ei=djxOUP2ICYbwiwKwt4G4Dw&amp;zoom=1&amp;iact=hc&amp;vpx=169&amp;vpy=154&amp;dur=663&amp;hovh=255&amp;hovw=198&amp;tx=118&amp;ty=136&amp;sig=117877529721087002772&amp;page=1&amp;tbnh=136&amp;tbnw=99&amp;start=0&amp;ndsp=20&amp;ved=1t:429,r:0,s:0,i:8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q=italian+culture+and+traditions&amp;hl=en&amp;rlz=1T4ADFA_enUS415US416&amp;biw=1280&amp;bih=657&amp;tbm=isch&amp;tbnid=J2A7b1QCHdBU3M:&amp;imgrefurl=http://blog.travelemiliaromagna.com/baccanale2011-celebrating-the-italian-tastes/&amp;docid=wrTtqlMEaj8XJM&amp;imgurl=http://blog.travelemiliaromagna.com/en/wp-content/uploads/2011/11/baccanale.jpg&amp;w=249&amp;h=323&amp;ei=yD1OUOu3JM3oigKe-4HABA&amp;zoom=1&amp;iact=hc&amp;vpx=448&amp;vpy=126&amp;dur=1568&amp;hovh=256&amp;hovw=197&amp;tx=92&amp;ty=81&amp;sig=117877529721087002772&amp;page=4&amp;tbnh=162&amp;tbnw=125&amp;start=60&amp;ndsp=23&amp;ved=1t:429,r:8,s:60,i:292" TargetMode="Externa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q=italian+food&amp;hl=en&amp;sa=X&amp;qscrl=1&amp;rlz=1T4ADFA_enUS415US416&amp;biw=1280&amp;bih=657&amp;tbm=isch&amp;prmd=imvns&amp;tbnid=uvlwTeeNFBM4KM:&amp;imgrefurl=http://www.francellis.com/&amp;docid=sof6nuVOiagl_M&amp;imgurl=http://www.francellis.com/images/slideshow/Francellis.com-06.jpg&amp;w=472&amp;h=365&amp;ei=BkFOUPy2Aq_siwKK1ICwCA&amp;zoom=1&amp;iact=hc&amp;vpx=655&amp;vpy=179&amp;dur=630&amp;hovh=197&amp;hovw=255&amp;tx=157&amp;ty=79&amp;sig=117877529721087002772&amp;page=1&amp;tbnh=128&amp;tbnw=166&amp;start=0&amp;ndsp=18&amp;ved=1t:429,r:3,s:0,i:15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www.google.com/imgres?q=italian+fashion&amp;start=252&amp;hl=en&amp;qscrl=1&amp;rlz=1T4ADFA_enUS415US416&amp;biw=1280&amp;bih=657&amp;addh=36&amp;tbm=isch&amp;tbnid=bHTPf0Pc1X00qM:&amp;imgrefurl=http://www.womendiary.net/2007/07/11/italian-fashion-house-prada-up-for-sale/&amp;docid=hG1ilK1xkfbbfM&amp;imgurl=http://www.womendiary.net/wp-content/uploads/prada-fashion.jpg&amp;w=235&amp;h=219&amp;ei=GUNOULKyN-ftiQLT9oCABA&amp;zoom=1&amp;iact=rc&amp;dur=2&amp;sig=117877529721087002772&amp;page=10&amp;tbnh=148&amp;tbnw=158&amp;ndsp=25&amp;ved=1t:429,r:8,s:252,i:209&amp;tx=126&amp;ty=113" TargetMode="Externa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266699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My </a:t>
            </a:r>
            <a:br>
              <a:rPr lang="en-US" sz="9600" b="1" dirty="0" smtClean="0"/>
            </a:br>
            <a:r>
              <a:rPr lang="en-US" sz="9600" b="1" dirty="0" smtClean="0"/>
              <a:t>Heritage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John Doe     </a:t>
            </a:r>
            <a:endParaRPr lang="en-US" dirty="0"/>
          </a:p>
        </p:txBody>
      </p:sp>
      <p:pic>
        <p:nvPicPr>
          <p:cNvPr id="4" name="il_fi" descr="http://www.healthcare9.com/wp-content/uploads/2012/05/boys-hairstyle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Dance is very big in </a:t>
            </a:r>
            <a:r>
              <a:rPr lang="en-US" dirty="0" err="1" smtClean="0"/>
              <a:t>italian</a:t>
            </a:r>
            <a:r>
              <a:rPr lang="en-US" dirty="0" smtClean="0"/>
              <a:t> culture. You will often see people performing in the streets.</a:t>
            </a:r>
            <a:endParaRPr lang="en-US" dirty="0"/>
          </a:p>
        </p:txBody>
      </p:sp>
      <p:pic>
        <p:nvPicPr>
          <p:cNvPr id="4" name="il_fi" descr="http://www.sicilianfesta.com/images/Group-tarantel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305300" cy="34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lumbusmeetings.com/wp-content/uploads/2011/12/catnaps.com-tarantell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4038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Traditions….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Panettone</a:t>
            </a:r>
            <a:r>
              <a:rPr lang="en-US" b="1" dirty="0" smtClean="0"/>
              <a:t> is a traditional Christmas cake that is given as a gift in Italy. It was started a long time ago by a baker who had burned the cakes to offer as dessert for a king. The guest enjoyed it and it has become a tradition to give the cake as gifts. </a:t>
            </a:r>
            <a:endParaRPr lang="en-US" dirty="0"/>
          </a:p>
        </p:txBody>
      </p:sp>
      <p:pic>
        <p:nvPicPr>
          <p:cNvPr id="4" name="Picture 3" descr="http://t1.gstatic.com/images?q=tbn:ANd9GcQuviIPSWXrUhaKbLFUjqHUcPUC1qG2CEiQoumV2BeVIvbkPkTT1ELM5WX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006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interesting Facts…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Italy is a great place to ski. It has big mountains and hills.</a:t>
            </a:r>
          </a:p>
          <a:p>
            <a:r>
              <a:rPr lang="en-US" dirty="0" smtClean="0"/>
              <a:t> Christopher Columbus was from Italy and sailed to discover America. </a:t>
            </a:r>
          </a:p>
          <a:p>
            <a:r>
              <a:rPr lang="en-US" dirty="0" smtClean="0"/>
              <a:t>Pizza is one of the most famous Italian dishes. </a:t>
            </a:r>
          </a:p>
          <a:p>
            <a:r>
              <a:rPr lang="en-US" dirty="0" smtClean="0"/>
              <a:t>The country of Italy is shaped like a boot.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ethnic background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Italian. This is a map of where my heritage is located.</a:t>
            </a:r>
          </a:p>
          <a:p>
            <a:endParaRPr lang="en-US" dirty="0"/>
          </a:p>
        </p:txBody>
      </p:sp>
      <p:pic>
        <p:nvPicPr>
          <p:cNvPr id="4" name="il_fi" descr="http://www.lonelyplanet.com/maps/europe/italy/map_of_ital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436745" cy="33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picture of my ethnic country and my family.</a:t>
            </a:r>
            <a:endParaRPr lang="en-US" dirty="0"/>
          </a:p>
        </p:txBody>
      </p:sp>
      <p:pic>
        <p:nvPicPr>
          <p:cNvPr id="4" name="il_fi" descr="http://txcowboytravel.com/wp-content/uploads/2012/07/Rome-Italy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authentic-italian-pasta-recipes.com/images/italian-famil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91000"/>
            <a:ext cx="453326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heritage I identify most with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 because my mother and father are both Italian. Their parents are from Rome, Italy. My mom and dad parents moved here when they were small.</a:t>
            </a:r>
            <a:endParaRPr lang="en-US" dirty="0"/>
          </a:p>
        </p:txBody>
      </p:sp>
      <p:pic>
        <p:nvPicPr>
          <p:cNvPr id="9218" name="Picture 2" descr="http://t2.gstatic.com/images?q=tbn:ANd9GcRHRkMWe8hbIiiOyOIFnbHWgQpnWLZYPCT6df3nZTU5baNo8FrD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71558"/>
            <a:ext cx="2819400" cy="225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Some things about the country that best represents my heritage are…. The art and structures.</a:t>
            </a:r>
            <a:endParaRPr lang="en-US" dirty="0"/>
          </a:p>
        </p:txBody>
      </p:sp>
      <p:pic>
        <p:nvPicPr>
          <p:cNvPr id="4" name="rg_hi" descr="http://t2.gstatic.com/images?q=tbn:ANd9GcTUQDoFHXQdRHhQrqlP0ksozq2fUM73_BYiT-S_2ysA3Px8PUT-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ratestogo.com/blog/wp-content/uploads/2008/09/the-colosseum-rome-ital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62200"/>
            <a:ext cx="476504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favorite cultural family activity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Baccanale</a:t>
            </a:r>
            <a:r>
              <a:rPr lang="en-US" dirty="0" smtClean="0"/>
              <a:t> of Italy. It is a festival of foods. We love to go taste the different foods that people have created.</a:t>
            </a:r>
            <a:endParaRPr lang="en-US" dirty="0"/>
          </a:p>
        </p:txBody>
      </p:sp>
      <p:pic>
        <p:nvPicPr>
          <p:cNvPr id="4" name="rg_hi" descr="http://t3.gstatic.com/images?q=tbn:ANd9GcRKKGe3BYcTktjmoAsMQ7UbyHmz0UWdSNY-LDzmSjV0lAeWBlE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ancestors came to America because…..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grandfather’s were offered a job that paid more money in America than they made in Italy. They saw it as a great opportunity for my parents to have a better life.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l_fi" descr="http://www.hobokenitalianfestival.com/images/JA_Depin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videobabylon.ca/images/italian-wedding-culture-traditio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571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cultural foods…..we love to eat pasta. Pasta and pizza is a favorite </a:t>
            </a:r>
            <a:r>
              <a:rPr lang="en-US" dirty="0" err="1" smtClean="0"/>
              <a:t>italian</a:t>
            </a:r>
            <a:r>
              <a:rPr lang="en-US" dirty="0" smtClean="0"/>
              <a:t> food. Fresh bread is also something we love to eat</a:t>
            </a:r>
            <a:endParaRPr lang="en-US" dirty="0"/>
          </a:p>
        </p:txBody>
      </p:sp>
      <p:pic>
        <p:nvPicPr>
          <p:cNvPr id="5" name="rg_hi" descr="http://t0.gstatic.com/images?q=tbn:ANd9GcReI0D63ZVj_n7dtz94LIiwIqE1RmB65wgpWnQc3k5JqPslNbPkv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427605" cy="18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blog.thejuliana.lincolnapts.com/files/2011/02/spaghetti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461750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fiorerossorestaurant.com/image/221991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733800"/>
            <a:ext cx="333565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lot of people like the clothes from </a:t>
            </a:r>
            <a:r>
              <a:rPr lang="en-US" dirty="0" err="1" smtClean="0"/>
              <a:t>italy</a:t>
            </a:r>
            <a:r>
              <a:rPr lang="en-US" dirty="0" smtClean="0"/>
              <a:t>. There are some name brand designers from </a:t>
            </a:r>
            <a:r>
              <a:rPr lang="en-US" dirty="0" err="1" smtClean="0"/>
              <a:t>italy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il_fi" descr="http://fashionoutletsitaly.com/Images/D&amp;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48200"/>
            <a:ext cx="3581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s4.hubimg.com/u/6866035_f2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05200"/>
            <a:ext cx="2479040" cy="309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3.gstatic.com/images?q=tbn:ANd9GcTpM264yQvtmeYvPG9r5U64KTgk6smjqRqXKxZc7wAWuBGCqPJDogV4gG3P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105400"/>
            <a:ext cx="1513205" cy="14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pagedaily.com/wp-content/uploads/2011/02/sorelle-firenz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752600"/>
            <a:ext cx="4646295" cy="27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348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My  Heritage</vt:lpstr>
      <vt:lpstr>My ethnic background is…..</vt:lpstr>
      <vt:lpstr>This is a picture of my ethnic country and my family.</vt:lpstr>
      <vt:lpstr>The heritage I identify most with is….</vt:lpstr>
      <vt:lpstr> Some things about the country that best represents my heritage are…. The art and structures.</vt:lpstr>
      <vt:lpstr>Our favorite cultural family activity is…</vt:lpstr>
      <vt:lpstr>My ancestors came to America because…..</vt:lpstr>
      <vt:lpstr>Some cultural foods…..we love to eat pasta. Pasta and pizza is a favorite italian food. Fresh bread is also something we love to eat</vt:lpstr>
      <vt:lpstr>A lot of people like the clothes from italy. There are some name brand designers from italy.</vt:lpstr>
      <vt:lpstr>Dance is very big in italian culture. You will often see people performing in the streets.</vt:lpstr>
      <vt:lpstr>Cultural Traditions….</vt:lpstr>
      <vt:lpstr>Other interesting Facts…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Heritage</dc:title>
  <dc:creator>DeShelia</dc:creator>
  <cp:lastModifiedBy>teresa cramer</cp:lastModifiedBy>
  <cp:revision>12</cp:revision>
  <dcterms:created xsi:type="dcterms:W3CDTF">2012-09-10T18:41:42Z</dcterms:created>
  <dcterms:modified xsi:type="dcterms:W3CDTF">2012-09-12T01:01:38Z</dcterms:modified>
</cp:coreProperties>
</file>