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59" r:id="rId5"/>
    <p:sldId id="272" r:id="rId6"/>
    <p:sldId id="261" r:id="rId7"/>
    <p:sldId id="262" r:id="rId8"/>
    <p:sldId id="270" r:id="rId9"/>
    <p:sldId id="269" r:id="rId10"/>
    <p:sldId id="268" r:id="rId11"/>
    <p:sldId id="266" r:id="rId12"/>
    <p:sldId id="267" r:id="rId13"/>
    <p:sldId id="27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4660"/>
  </p:normalViewPr>
  <p:slideViewPr>
    <p:cSldViewPr>
      <p:cViewPr varScale="1">
        <p:scale>
          <a:sx n="78" d="100"/>
          <a:sy n="78" d="100"/>
        </p:scale>
        <p:origin x="-20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0885-2C94-49B0-BAE6-9B3B19BEA568}" type="datetimeFigureOut">
              <a:rPr lang="en-US" smtClean="0"/>
              <a:pPr/>
              <a:t>9/11/12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E91EB4-2732-4D75-B481-0D25E5986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0885-2C94-49B0-BAE6-9B3B19BEA568}" type="datetimeFigureOut">
              <a:rPr lang="en-US" smtClean="0"/>
              <a:pPr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1EB4-2732-4D75-B481-0D25E5986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0885-2C94-49B0-BAE6-9B3B19BEA568}" type="datetimeFigureOut">
              <a:rPr lang="en-US" smtClean="0"/>
              <a:pPr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1EB4-2732-4D75-B481-0D25E5986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0885-2C94-49B0-BAE6-9B3B19BEA568}" type="datetimeFigureOut">
              <a:rPr lang="en-US" smtClean="0"/>
              <a:pPr/>
              <a:t>9/11/12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E91EB4-2732-4D75-B481-0D25E5986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0885-2C94-49B0-BAE6-9B3B19BEA568}" type="datetimeFigureOut">
              <a:rPr lang="en-US" smtClean="0"/>
              <a:pPr/>
              <a:t>9/11/12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1EB4-2732-4D75-B481-0D25E59868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0885-2C94-49B0-BAE6-9B3B19BEA568}" type="datetimeFigureOut">
              <a:rPr lang="en-US" smtClean="0"/>
              <a:pPr/>
              <a:t>9/11/12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1EB4-2732-4D75-B481-0D25E5986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0885-2C94-49B0-BAE6-9B3B19BEA568}" type="datetimeFigureOut">
              <a:rPr lang="en-US" smtClean="0"/>
              <a:pPr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2E91EB4-2732-4D75-B481-0D25E59868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0885-2C94-49B0-BAE6-9B3B19BEA568}" type="datetimeFigureOut">
              <a:rPr lang="en-US" smtClean="0"/>
              <a:pPr/>
              <a:t>9/11/12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1EB4-2732-4D75-B481-0D25E5986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0885-2C94-49B0-BAE6-9B3B19BEA568}" type="datetimeFigureOut">
              <a:rPr lang="en-US" smtClean="0"/>
              <a:pPr/>
              <a:t>9/11/12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1EB4-2732-4D75-B481-0D25E5986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0885-2C94-49B0-BAE6-9B3B19BEA568}" type="datetimeFigureOut">
              <a:rPr lang="en-US" smtClean="0"/>
              <a:pPr/>
              <a:t>9/11/12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1EB4-2732-4D75-B481-0D25E5986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20885-2C94-49B0-BAE6-9B3B19BEA568}" type="datetimeFigureOut">
              <a:rPr lang="en-US" smtClean="0"/>
              <a:pPr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1EB4-2732-4D75-B481-0D25E59868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8D20885-2C94-49B0-BAE6-9B3B19BEA568}" type="datetimeFigureOut">
              <a:rPr lang="en-US" smtClean="0"/>
              <a:pPr/>
              <a:t>9/11/12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2E91EB4-2732-4D75-B481-0D25E59868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1"/>
            <a:ext cx="8305800" cy="2666999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/>
              <a:t>My </a:t>
            </a:r>
            <a:br>
              <a:rPr lang="en-US" sz="9600" b="1" dirty="0" smtClean="0"/>
            </a:br>
            <a:r>
              <a:rPr lang="en-US" sz="9600" b="1" dirty="0" smtClean="0"/>
              <a:t>Heritage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TYPE NAME HERE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Songs, Dance……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Traditions….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interesting Facts…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 the name of the books and online websites that you used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978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ethnic background is…..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is a picture of my country and my family…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heritage I identify most with is….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things about the country that best represents my heritage are….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favorite cultural family activity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 ancestors came to America because…..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Cultural Foods…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Clothing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103</TotalTime>
  <Words>95</Words>
  <Application>Microsoft Macintosh PowerPoint</Application>
  <PresentationFormat>On-screen Show (4:3)</PresentationFormat>
  <Paragraphs>17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My  Heritage</vt:lpstr>
      <vt:lpstr>My ethnic background is…..</vt:lpstr>
      <vt:lpstr>This is a picture of my country and my family…</vt:lpstr>
      <vt:lpstr>The heritage I identify most with is….</vt:lpstr>
      <vt:lpstr>Some things about the country that best represents my heritage are….</vt:lpstr>
      <vt:lpstr>Our favorite cultural family activity is…</vt:lpstr>
      <vt:lpstr>My ancestors came to America because…..</vt:lpstr>
      <vt:lpstr>Some Cultural Foods…</vt:lpstr>
      <vt:lpstr>Cultural Clothing</vt:lpstr>
      <vt:lpstr>Cultural Songs, Dance……</vt:lpstr>
      <vt:lpstr>Cultural Traditions….</vt:lpstr>
      <vt:lpstr>Other interesting Facts…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 Heritage</dc:title>
  <dc:creator>DeShelia</dc:creator>
  <cp:lastModifiedBy>teresa cramer</cp:lastModifiedBy>
  <cp:revision>14</cp:revision>
  <dcterms:created xsi:type="dcterms:W3CDTF">2012-09-10T18:41:42Z</dcterms:created>
  <dcterms:modified xsi:type="dcterms:W3CDTF">2012-09-12T01:03:17Z</dcterms:modified>
</cp:coreProperties>
</file>