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8" r:id="rId9"/>
    <p:sldId id="276" r:id="rId10"/>
    <p:sldId id="267" r:id="rId11"/>
    <p:sldId id="266" r:id="rId12"/>
    <p:sldId id="261" r:id="rId13"/>
    <p:sldId id="270" r:id="rId14"/>
    <p:sldId id="274" r:id="rId15"/>
    <p:sldId id="271" r:id="rId16"/>
    <p:sldId id="273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54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9A7A-B98C-42A0-B4C9-B62749FABDF8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DD29-A38D-4FC5-A9AE-339C3575AF9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9A7A-B98C-42A0-B4C9-B62749FABDF8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DD29-A38D-4FC5-A9AE-339C3575AF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9A7A-B98C-42A0-B4C9-B62749FABDF8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DD29-A38D-4FC5-A9AE-339C3575AF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9A7A-B98C-42A0-B4C9-B62749FABDF8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DD29-A38D-4FC5-A9AE-339C3575AF9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9A7A-B98C-42A0-B4C9-B62749FABDF8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DD29-A38D-4FC5-A9AE-339C3575AF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9A7A-B98C-42A0-B4C9-B62749FABDF8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DD29-A38D-4FC5-A9AE-339C3575AF9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9A7A-B98C-42A0-B4C9-B62749FABDF8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DD29-A38D-4FC5-A9AE-339C3575AF9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9A7A-B98C-42A0-B4C9-B62749FABDF8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DD29-A38D-4FC5-A9AE-339C3575AF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9A7A-B98C-42A0-B4C9-B62749FABDF8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DD29-A38D-4FC5-A9AE-339C3575AF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9A7A-B98C-42A0-B4C9-B62749FABDF8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DD29-A38D-4FC5-A9AE-339C3575AF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9A7A-B98C-42A0-B4C9-B62749FABDF8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DD29-A38D-4FC5-A9AE-339C3575AF9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4499A7A-B98C-42A0-B4C9-B62749FABDF8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04DD29-A38D-4FC5-A9AE-339C3575AF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Papermaking:</a:t>
            </a:r>
          </a:p>
          <a:p>
            <a:r>
              <a:rPr lang="en-US" dirty="0" smtClean="0"/>
              <a:t>A Step by Step instructional by B-3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5156200" cy="48641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1561" y="1752600"/>
            <a:ext cx="8458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EE0000"/>
                </a:solidFill>
                <a:latin typeface="Earwig Factory" panose="02000400000000000000" pitchFamily="2" charset="0"/>
              </a:rPr>
              <a:t>Recycling</a:t>
            </a:r>
          </a:p>
          <a:p>
            <a:pPr algn="ctr"/>
            <a:r>
              <a:rPr lang="en-US" sz="8800" dirty="0" smtClean="0">
                <a:solidFill>
                  <a:srgbClr val="EE0000"/>
                </a:solidFill>
                <a:latin typeface="Earwig Factory" panose="02000400000000000000" pitchFamily="2" charset="0"/>
              </a:rPr>
              <a:t>Paper</a:t>
            </a:r>
            <a:endParaRPr lang="en-US" sz="8800" dirty="0">
              <a:solidFill>
                <a:srgbClr val="EE0000"/>
              </a:solidFill>
              <a:latin typeface="Earwig Factory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6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33400"/>
            <a:ext cx="3765205" cy="5668962"/>
          </a:xfrm>
        </p:spPr>
      </p:pic>
    </p:spTree>
    <p:extLst>
      <p:ext uri="{BB962C8B-B14F-4D97-AF65-F5344CB8AC3E}">
        <p14:creationId xmlns:p14="http://schemas.microsoft.com/office/powerpoint/2010/main" val="412600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04800"/>
            <a:ext cx="6096000" cy="6324600"/>
          </a:xfrm>
        </p:spPr>
      </p:pic>
    </p:spTree>
    <p:extLst>
      <p:ext uri="{BB962C8B-B14F-4D97-AF65-F5344CB8AC3E}">
        <p14:creationId xmlns:p14="http://schemas.microsoft.com/office/powerpoint/2010/main" val="291603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58034"/>
            <a:ext cx="7133566" cy="4737965"/>
          </a:xfrm>
        </p:spPr>
      </p:pic>
    </p:spTree>
    <p:extLst>
      <p:ext uri="{BB962C8B-B14F-4D97-AF65-F5344CB8AC3E}">
        <p14:creationId xmlns:p14="http://schemas.microsoft.com/office/powerpoint/2010/main" val="34236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7916237" cy="5257799"/>
          </a:xfrm>
        </p:spPr>
      </p:pic>
    </p:spTree>
    <p:extLst>
      <p:ext uri="{BB962C8B-B14F-4D97-AF65-F5344CB8AC3E}">
        <p14:creationId xmlns:p14="http://schemas.microsoft.com/office/powerpoint/2010/main" val="87210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8145696" cy="5410200"/>
          </a:xfrm>
        </p:spPr>
      </p:pic>
    </p:spTree>
    <p:extLst>
      <p:ext uri="{BB962C8B-B14F-4D97-AF65-F5344CB8AC3E}">
        <p14:creationId xmlns:p14="http://schemas.microsoft.com/office/powerpoint/2010/main" val="167696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31" y="762000"/>
            <a:ext cx="8051391" cy="5347565"/>
          </a:xfrm>
        </p:spPr>
      </p:pic>
    </p:spTree>
    <p:extLst>
      <p:ext uri="{BB962C8B-B14F-4D97-AF65-F5344CB8AC3E}">
        <p14:creationId xmlns:p14="http://schemas.microsoft.com/office/powerpoint/2010/main" val="113182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8375151" cy="5562600"/>
          </a:xfrm>
        </p:spPr>
      </p:pic>
    </p:spTree>
    <p:extLst>
      <p:ext uri="{BB962C8B-B14F-4D97-AF65-F5344CB8AC3E}">
        <p14:creationId xmlns:p14="http://schemas.microsoft.com/office/powerpoint/2010/main" val="28163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2514600"/>
            <a:ext cx="807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risten ITC" panose="03050502040202030202" pitchFamily="66" charset="0"/>
              </a:rPr>
              <a:t>After this step…..</a:t>
            </a:r>
            <a:endParaRPr lang="en-US" sz="6600" dirty="0">
              <a:latin typeface="Kristen ITC" panose="03050502040202030202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9892" y="2743200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Kristen ITC" panose="03050502040202030202" pitchFamily="66" charset="0"/>
              </a:rPr>
              <a:t>After this step . . . </a:t>
            </a:r>
            <a:endParaRPr lang="en-US" sz="6600" b="1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609600"/>
            <a:ext cx="3623310" cy="5129910"/>
          </a:xfrm>
        </p:spPr>
      </p:pic>
      <p:pic>
        <p:nvPicPr>
          <p:cNvPr id="2050" name="Picture 2" descr="Image result for schoolworkshe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1000"/>
            <a:ext cx="246305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1.gstatic.com/images?q=tbn:ANd9GcRjmWL5HbKq4PIRut-XX2jKBsqeRdHokfCUMznvRIFEuuKdSw11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1400"/>
            <a:ext cx="2133600" cy="277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565701"/>
            <a:ext cx="38100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risten ITC" panose="03050502040202030202" pitchFamily="66" charset="0"/>
              </a:rPr>
              <a:t>Worksheets that are no longer useful</a:t>
            </a:r>
            <a:endParaRPr lang="en-US" sz="24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67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91" y="1"/>
            <a:ext cx="3733800" cy="2720939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93" y="1"/>
            <a:ext cx="3840445" cy="248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92" y="2485671"/>
            <a:ext cx="3064446" cy="19207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741" y="2394612"/>
            <a:ext cx="2965807" cy="19698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35" y="4415280"/>
            <a:ext cx="3677803" cy="24427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" y="3962401"/>
            <a:ext cx="3080535" cy="2895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364438"/>
            <a:ext cx="3232935" cy="249356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028805" cy="19381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1576"/>
            <a:ext cx="3212468" cy="23708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182" y="3071790"/>
            <a:ext cx="2162710" cy="143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4800"/>
            <a:ext cx="4419600" cy="266700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429000"/>
            <a:ext cx="4419600" cy="2935406"/>
          </a:xfrm>
        </p:spPr>
      </p:pic>
    </p:spTree>
    <p:extLst>
      <p:ext uri="{BB962C8B-B14F-4D97-AF65-F5344CB8AC3E}">
        <p14:creationId xmlns:p14="http://schemas.microsoft.com/office/powerpoint/2010/main" val="178965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57200"/>
            <a:ext cx="3786027" cy="25146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457200"/>
            <a:ext cx="3786027" cy="25146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3505201"/>
            <a:ext cx="3900756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13647"/>
            <a:ext cx="4038600" cy="268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6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8001000" cy="5867399"/>
          </a:xfrm>
        </p:spPr>
      </p:pic>
    </p:spTree>
    <p:extLst>
      <p:ext uri="{BB962C8B-B14F-4D97-AF65-F5344CB8AC3E}">
        <p14:creationId xmlns:p14="http://schemas.microsoft.com/office/powerpoint/2010/main" val="296610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78" y="533400"/>
            <a:ext cx="9175678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0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7848600" cy="5715000"/>
          </a:xfrm>
        </p:spPr>
      </p:pic>
    </p:spTree>
    <p:extLst>
      <p:ext uri="{BB962C8B-B14F-4D97-AF65-F5344CB8AC3E}">
        <p14:creationId xmlns:p14="http://schemas.microsoft.com/office/powerpoint/2010/main" val="14604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489878" cy="5638800"/>
          </a:xfrm>
        </p:spPr>
      </p:pic>
    </p:spTree>
    <p:extLst>
      <p:ext uri="{BB962C8B-B14F-4D97-AF65-F5344CB8AC3E}">
        <p14:creationId xmlns:p14="http://schemas.microsoft.com/office/powerpoint/2010/main" val="188433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143</TotalTime>
  <Words>27</Words>
  <Application>Microsoft Office PowerPoint</Application>
  <PresentationFormat>On-screen Show (4:3)</PresentationFormat>
  <Paragraphs>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</dc:creator>
  <cp:lastModifiedBy>Fay</cp:lastModifiedBy>
  <cp:revision>16</cp:revision>
  <dcterms:created xsi:type="dcterms:W3CDTF">2015-10-26T04:32:23Z</dcterms:created>
  <dcterms:modified xsi:type="dcterms:W3CDTF">2015-10-26T06:55:28Z</dcterms:modified>
</cp:coreProperties>
</file>